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8" autoAdjust="0"/>
  </p:normalViewPr>
  <p:slideViewPr>
    <p:cSldViewPr snapToGrid="0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97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207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551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79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82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38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карточки имени">
  <p:cSld name="Цитата карточки имени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561473" y="609601"/>
            <a:ext cx="11197389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13800"/>
              <a:buFont typeface="Algerian"/>
              <a:buNone/>
            </a:pPr>
            <a:r>
              <a:rPr lang="en-US" sz="13800" b="1" dirty="0">
                <a:solidFill>
                  <a:srgbClr val="D49F1F"/>
                </a:solidFill>
                <a:latin typeface="Algerian"/>
                <a:ea typeface="Algerian"/>
                <a:cs typeface="Algerian"/>
                <a:sym typeface="Algerian"/>
              </a:rPr>
              <a:t>HTML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1757889" y="4828674"/>
            <a:ext cx="8676222" cy="14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dirty="0" err="1"/>
              <a:t>Դաս</a:t>
            </a:r>
            <a:r>
              <a:rPr lang="en-US" dirty="0"/>
              <a:t>։ </a:t>
            </a:r>
            <a:r>
              <a:rPr lang="en-US" dirty="0" smtClean="0"/>
              <a:t>11 Animations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905522"/>
            <a:ext cx="11688523" cy="574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477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94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32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96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" y="905522"/>
            <a:ext cx="11688517" cy="574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90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D49F1F"/>
              </a:buClr>
              <a:buSzPts val="3200"/>
            </a:pPr>
            <a:r>
              <a:rPr lang="en-US" b="1" dirty="0">
                <a:solidFill>
                  <a:srgbClr val="D49F1F"/>
                </a:solidFill>
              </a:rPr>
              <a:t>CSS Animation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" y="905522"/>
            <a:ext cx="11688517" cy="5749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869831"/>
      </p:ext>
    </p:extLst>
  </p:cSld>
  <p:clrMapOvr>
    <a:masterClrMapping/>
  </p:clrMapOvr>
</p:sld>
</file>

<file path=ppt/theme/theme1.xml><?xml version="1.0" encoding="utf-8"?>
<a:theme xmlns:a="http://schemas.openxmlformats.org/drawingml/2006/main" name="Сетка">
  <a:themeElements>
    <a:clrScheme name="Сетка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19</Words>
  <Application>Microsoft Office PowerPoint</Application>
  <PresentationFormat>Широкоэкранный</PresentationFormat>
  <Paragraphs>11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Algerian</vt:lpstr>
      <vt:lpstr>Calibri</vt:lpstr>
      <vt:lpstr>Century Gothic</vt:lpstr>
      <vt:lpstr>Arial</vt:lpstr>
      <vt:lpstr>Сетка</vt:lpstr>
      <vt:lpstr>HTML</vt:lpstr>
      <vt:lpstr>CSS Animation</vt:lpstr>
      <vt:lpstr>CSS Animation</vt:lpstr>
      <vt:lpstr>CSS Animation</vt:lpstr>
      <vt:lpstr>CSS Animation</vt:lpstr>
      <vt:lpstr>CSS Animation</vt:lpstr>
      <vt:lpstr>CSS Animation</vt:lpstr>
      <vt:lpstr>CSS Animation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cp:lastModifiedBy>aram arakelyan</cp:lastModifiedBy>
  <cp:revision>28</cp:revision>
  <dcterms:modified xsi:type="dcterms:W3CDTF">2024-12-22T12:26:15Z</dcterms:modified>
</cp:coreProperties>
</file>